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DFE58AC-134C-4D4F-96DA-23BF20CFD74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BF9E233-F92D-4D01-B44A-62903470B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58AC-134C-4D4F-96DA-23BF20CFD74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E233-F92D-4D01-B44A-62903470B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58AC-134C-4D4F-96DA-23BF20CFD74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E233-F92D-4D01-B44A-62903470B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58AC-134C-4D4F-96DA-23BF20CFD74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E233-F92D-4D01-B44A-62903470B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58AC-134C-4D4F-96DA-23BF20CFD74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E233-F92D-4D01-B44A-62903470B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58AC-134C-4D4F-96DA-23BF20CFD74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E233-F92D-4D01-B44A-62903470B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FE58AC-134C-4D4F-96DA-23BF20CFD74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F9E233-F92D-4D01-B44A-62903470BDF9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DFE58AC-134C-4D4F-96DA-23BF20CFD74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BF9E233-F92D-4D01-B44A-62903470B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58AC-134C-4D4F-96DA-23BF20CFD74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E233-F92D-4D01-B44A-62903470B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58AC-134C-4D4F-96DA-23BF20CFD74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E233-F92D-4D01-B44A-62903470B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58AC-134C-4D4F-96DA-23BF20CFD74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E233-F92D-4D01-B44A-62903470BD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DFE58AC-134C-4D4F-96DA-23BF20CFD743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BF9E233-F92D-4D01-B44A-62903470BD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Line 5 Ways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Line is the path of a point moving through space</a:t>
            </a:r>
          </a:p>
          <a:p>
            <a:r>
              <a:rPr lang="en-US" dirty="0" smtClean="0"/>
              <a:t>The 5 types of lines are: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76600"/>
            <a:ext cx="4143376" cy="310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6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Horizontal Lines are lines that run parallel to the ground.</a:t>
            </a:r>
          </a:p>
          <a:p>
            <a:r>
              <a:rPr lang="en-US" dirty="0" smtClean="0"/>
              <a:t>These lines represent:</a:t>
            </a:r>
          </a:p>
          <a:p>
            <a:pPr algn="ctr">
              <a:buFont typeface="Wingdings" pitchFamily="2" charset="2"/>
              <a:buChar char="v"/>
            </a:pPr>
            <a:r>
              <a:rPr lang="en-US" dirty="0" smtClean="0"/>
              <a:t>Peacefulness</a:t>
            </a:r>
          </a:p>
          <a:p>
            <a:pPr algn="ctr">
              <a:buFont typeface="Wingdings" pitchFamily="2" charset="2"/>
              <a:buChar char="v"/>
            </a:pPr>
            <a:r>
              <a:rPr lang="en-US" dirty="0" smtClean="0"/>
              <a:t>Calm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362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034332"/>
            <a:ext cx="3200400" cy="213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64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Vertical Lines are lines that run up and down.</a:t>
            </a:r>
          </a:p>
          <a:p>
            <a:r>
              <a:rPr lang="en-US" dirty="0" smtClean="0"/>
              <a:t>These lines suggest:</a:t>
            </a:r>
          </a:p>
          <a:p>
            <a:pPr algn="ctr">
              <a:buFont typeface="Wingdings" pitchFamily="2" charset="2"/>
              <a:buChar char="v"/>
            </a:pPr>
            <a:r>
              <a:rPr lang="en-US" dirty="0" smtClean="0"/>
              <a:t>Strength</a:t>
            </a:r>
          </a:p>
          <a:p>
            <a:pPr algn="ctr">
              <a:buFont typeface="Wingdings" pitchFamily="2" charset="2"/>
              <a:buChar char="v"/>
            </a:pPr>
            <a:r>
              <a:rPr lang="en-US" dirty="0" smtClean="0"/>
              <a:t>Dignity</a:t>
            </a:r>
          </a:p>
          <a:p>
            <a:pPr algn="ctr">
              <a:buFont typeface="Wingdings" pitchFamily="2" charset="2"/>
              <a:buChar char="v"/>
            </a:pPr>
            <a:r>
              <a:rPr lang="en-US" dirty="0" smtClean="0"/>
              <a:t>Formality</a:t>
            </a:r>
          </a:p>
          <a:p>
            <a:pPr algn="ctr">
              <a:buFont typeface="Wingdings" pitchFamily="2" charset="2"/>
              <a:buChar char="v"/>
            </a:pPr>
            <a:endParaRPr lang="en-US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9718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29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88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Diagonal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Diagonal Lines, or Slanting Lines, run on an angle.  </a:t>
            </a:r>
          </a:p>
          <a:p>
            <a:r>
              <a:rPr lang="en-US" dirty="0" smtClean="0"/>
              <a:t>These lines suggest</a:t>
            </a:r>
          </a:p>
          <a:p>
            <a:pPr algn="ctr">
              <a:buFont typeface="Wingdings" pitchFamily="2" charset="2"/>
              <a:buChar char="v"/>
            </a:pPr>
            <a:r>
              <a:rPr lang="en-US" dirty="0" smtClean="0"/>
              <a:t>Tension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438400"/>
            <a:ext cx="25717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4013834"/>
            <a:ext cx="3581401" cy="241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8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Curved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Curved lines: waves and spirals.</a:t>
            </a:r>
          </a:p>
          <a:p>
            <a:r>
              <a:rPr lang="en-US" dirty="0" smtClean="0"/>
              <a:t>These lines suggest</a:t>
            </a:r>
          </a:p>
          <a:p>
            <a:pPr algn="ctr">
              <a:buFont typeface="Wingdings" pitchFamily="2" charset="2"/>
              <a:buChar char="v"/>
            </a:pPr>
            <a:r>
              <a:rPr lang="en-US" dirty="0" smtClean="0"/>
              <a:t>Flowing Movement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52800"/>
            <a:ext cx="2266950" cy="301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622260"/>
            <a:ext cx="2438400" cy="26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73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Zigzag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Zigzag Lines move back and forth like a “Z”</a:t>
            </a:r>
          </a:p>
          <a:p>
            <a:r>
              <a:rPr lang="en-US" dirty="0" smtClean="0"/>
              <a:t>These lines suggest </a:t>
            </a:r>
          </a:p>
          <a:p>
            <a:pPr algn="ctr">
              <a:buFont typeface="Wingdings" pitchFamily="2" charset="2"/>
              <a:buChar char="v"/>
            </a:pPr>
            <a:r>
              <a:rPr lang="en-US" dirty="0" smtClean="0"/>
              <a:t>Confusion</a:t>
            </a:r>
          </a:p>
          <a:p>
            <a:pPr algn="ctr">
              <a:buFont typeface="Wingdings" pitchFamily="2" charset="2"/>
              <a:buChar char="v"/>
            </a:pPr>
            <a:r>
              <a:rPr lang="en-US" dirty="0" smtClean="0"/>
              <a:t>Action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52800"/>
            <a:ext cx="3048000" cy="286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44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</TotalTime>
  <Words>109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Urban</vt:lpstr>
      <vt:lpstr>Line 5 Ways</vt:lpstr>
      <vt:lpstr>LINE</vt:lpstr>
      <vt:lpstr>Horizontal Lines</vt:lpstr>
      <vt:lpstr>Vertical Lines</vt:lpstr>
      <vt:lpstr>Diagonal Lines</vt:lpstr>
      <vt:lpstr>Curved Lines</vt:lpstr>
      <vt:lpstr>Zigzag Lines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 5 Ways</dc:title>
  <dc:creator>eht</dc:creator>
  <cp:lastModifiedBy>eht</cp:lastModifiedBy>
  <cp:revision>2</cp:revision>
  <dcterms:created xsi:type="dcterms:W3CDTF">2012-09-18T14:16:07Z</dcterms:created>
  <dcterms:modified xsi:type="dcterms:W3CDTF">2013-11-12T12:52:06Z</dcterms:modified>
</cp:coreProperties>
</file>